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257" r:id="rId6"/>
    <p:sldId id="272" r:id="rId7"/>
    <p:sldId id="273" r:id="rId8"/>
    <p:sldId id="279" r:id="rId9"/>
    <p:sldId id="280" r:id="rId10"/>
    <p:sldId id="275" r:id="rId11"/>
    <p:sldId id="274" r:id="rId12"/>
    <p:sldId id="277" r:id="rId13"/>
    <p:sldId id="276" r:id="rId14"/>
    <p:sldId id="278" r:id="rId15"/>
    <p:sldId id="25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3B3D7"/>
    <a:srgbClr val="1C4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8"/>
    <p:restoredTop sz="94694"/>
  </p:normalViewPr>
  <p:slideViewPr>
    <p:cSldViewPr snapToGrid="0">
      <p:cViewPr varScale="1">
        <p:scale>
          <a:sx n="100" d="100"/>
          <a:sy n="100" d="100"/>
        </p:scale>
        <p:origin x="128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c993e2de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c993e2de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c993e2de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c993e2de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>
            <a:extLst>
              <a:ext uri="{FF2B5EF4-FFF2-40B4-BE49-F238E27FC236}">
                <a16:creationId xmlns:a16="http://schemas.microsoft.com/office/drawing/2014/main" id="{375FC3E5-1E57-41BF-8E28-64D4A5E705F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2E106A1-3C5C-413C-B081-984F38E82FA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4100" y="1849038"/>
            <a:ext cx="6064347" cy="1034099"/>
          </a:xfrm>
        </p:spPr>
        <p:txBody>
          <a:bodyPr>
            <a:spAutoFit/>
          </a:bodyPr>
          <a:lstStyle>
            <a:lvl1pPr marL="114300" indent="0">
              <a:buClr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Lead Author, Company</a:t>
            </a:r>
          </a:p>
          <a:p>
            <a:r>
              <a:rPr lang="en-US" dirty="0"/>
              <a:t>2nd Author, Company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D5A6E89-4D26-4E64-9CAE-3097D40429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4101" y="467470"/>
            <a:ext cx="6064347" cy="821733"/>
          </a:xfrm>
        </p:spPr>
        <p:txBody>
          <a:bodyPr anchor="ctr">
            <a:spAutoFit/>
          </a:bodyPr>
          <a:lstStyle>
            <a:lvl1pPr marL="114300" indent="0">
              <a:buClr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Google Shape;57;p13">
            <a:extLst>
              <a:ext uri="{FF2B5EF4-FFF2-40B4-BE49-F238E27FC236}">
                <a16:creationId xmlns:a16="http://schemas.microsoft.com/office/drawing/2014/main" id="{32CC141A-D5AD-46EF-8E54-0BAAC3C4DCAE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66873"/>
            <a:ext cx="9144000" cy="139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194108-7757-474D-8566-C8DAF2AAC1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638" y="91325"/>
            <a:ext cx="1908077" cy="190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CA591F-F3C7-4E3A-B8CB-B3293533CD30}"/>
              </a:ext>
            </a:extLst>
          </p:cNvPr>
          <p:cNvSpPr txBox="1"/>
          <p:nvPr userDrawn="1"/>
        </p:nvSpPr>
        <p:spPr>
          <a:xfrm>
            <a:off x="96421" y="4686244"/>
            <a:ext cx="65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i="0" dirty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800" b="1" i="0" baseline="0" dirty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</a:t>
            </a:r>
            <a:endParaRPr lang="en-US" sz="1800" b="1" i="0" dirty="0">
              <a:solidFill>
                <a:srgbClr val="6AA6C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51DFB7-C396-4D9B-BC11-5B6E712E85F7}"/>
              </a:ext>
            </a:extLst>
          </p:cNvPr>
          <p:cNvSpPr txBox="1"/>
          <p:nvPr userDrawn="1"/>
        </p:nvSpPr>
        <p:spPr>
          <a:xfrm>
            <a:off x="6593681" y="4686244"/>
            <a:ext cx="249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i="0" dirty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JACKSONVILLE, 2025</a:t>
            </a:r>
            <a:endParaRPr lang="en-US" sz="1800" b="1" i="0" dirty="0">
              <a:solidFill>
                <a:srgbClr val="6AA6C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4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F65A-892B-D462-C61A-262D2171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A52C4-3060-6FBD-1ADA-71C59FCE3A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1D16B-27CB-9920-F390-3541390C5289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JACKSONVILLE 2025</a:t>
            </a:r>
          </a:p>
        </p:txBody>
      </p:sp>
    </p:spTree>
    <p:extLst>
      <p:ext uri="{BB962C8B-B14F-4D97-AF65-F5344CB8AC3E}">
        <p14:creationId xmlns:p14="http://schemas.microsoft.com/office/powerpoint/2010/main" val="149968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AA7816-E6BA-1053-BBEA-E74C2F6241A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0E9EF-4850-A326-3E72-BDEC48E35BD2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JACKSONVILLE 2025</a:t>
            </a:r>
          </a:p>
        </p:txBody>
      </p:sp>
    </p:spTree>
    <p:extLst>
      <p:ext uri="{BB962C8B-B14F-4D97-AF65-F5344CB8AC3E}">
        <p14:creationId xmlns:p14="http://schemas.microsoft.com/office/powerpoint/2010/main" val="416403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Alternate Section or Closing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1;p16">
            <a:extLst>
              <a:ext uri="{FF2B5EF4-FFF2-40B4-BE49-F238E27FC236}">
                <a16:creationId xmlns:a16="http://schemas.microsoft.com/office/drawing/2014/main" id="{CFA14C3C-840D-434E-971F-48EF038EBA31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18D42C-A075-4800-A7CA-7F8E3EFEEFF9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FDD540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JACKSONVILLE 2025</a:t>
            </a:r>
            <a:endParaRPr lang="en-US" sz="1400" i="0" dirty="0">
              <a:solidFill>
                <a:srgbClr val="6AA6C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81F09-DAA1-42B1-B5A5-B52928D27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5875" y="498452"/>
            <a:ext cx="4073957" cy="3913452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50849D4-3279-443B-931F-6C0BE40B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102" y="2036562"/>
            <a:ext cx="4073958" cy="503184"/>
          </a:xfrm>
        </p:spPr>
        <p:txBody>
          <a:bodyPr>
            <a:spAutoFit/>
          </a:bodyPr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62FE7FB9-4F1F-44F9-B642-906950CD3619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3D86B3-3CEF-4C40-98E8-5BBD9A7EE6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4102" y="2134031"/>
            <a:ext cx="8040190" cy="644762"/>
          </a:xfrm>
        </p:spPr>
        <p:txBody>
          <a:bodyPr anchor="ctr">
            <a:spAutoFit/>
          </a:bodyPr>
          <a:lstStyle>
            <a:lvl1pPr marL="114300" indent="0">
              <a:buClrTx/>
              <a:buNone/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DB3ED-D9FE-4ABA-91E4-F717628A5B3E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FDD540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FDD540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baseline="0" dirty="0">
                <a:solidFill>
                  <a:srgbClr val="FDD540"/>
                </a:solidFill>
                <a:latin typeface="Century Gothic" panose="020B0502020202020204" pitchFamily="34" charset="0"/>
                <a:ea typeface="Century Gothic" charset="0"/>
                <a:cs typeface="Arial" panose="020B0604020202020204" pitchFamily="34" charset="0"/>
              </a:rPr>
              <a:t>JACKSONVILLE</a:t>
            </a:r>
            <a:r>
              <a:rPr lang="en-US" sz="1400" i="0" dirty="0">
                <a:solidFill>
                  <a:srgbClr val="FDD54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 2025</a:t>
            </a:r>
            <a:endParaRPr lang="en-US" sz="1400" i="0" dirty="0">
              <a:solidFill>
                <a:srgbClr val="6AA6C7"/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1;p15">
            <a:extLst>
              <a:ext uri="{FF2B5EF4-FFF2-40B4-BE49-F238E27FC236}">
                <a16:creationId xmlns:a16="http://schemas.microsoft.com/office/drawing/2014/main" id="{729CB645-91BE-FB21-0A4F-0EE1C85EEF6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CFED6-F3EA-DF2B-2900-0B658152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4D00-84DD-B889-5980-C23DD6481E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6E4E2-D7ED-6FC6-89FC-8131D5E5F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1150" y="1217613"/>
            <a:ext cx="8521700" cy="335438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688975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2pPr>
            <a:lvl3pPr marL="914400" indent="-225425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1A6E7-0D5D-2B45-79B5-DAD92E53BFB6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JACKSONVILLE 2025</a:t>
            </a:r>
          </a:p>
        </p:txBody>
      </p:sp>
    </p:spTree>
    <p:extLst>
      <p:ext uri="{BB962C8B-B14F-4D97-AF65-F5344CB8AC3E}">
        <p14:creationId xmlns:p14="http://schemas.microsoft.com/office/powerpoint/2010/main" val="113904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71;p15">
            <a:extLst>
              <a:ext uri="{FF2B5EF4-FFF2-40B4-BE49-F238E27FC236}">
                <a16:creationId xmlns:a16="http://schemas.microsoft.com/office/drawing/2014/main" id="{50448FC3-06DA-9DDA-EEA6-733E35005F1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CFED6-F3EA-DF2B-2900-0B658152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4D00-84DD-B889-5980-C23DD6481E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6E4E2-D7ED-6FC6-89FC-8131D5E5F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1148" y="1217613"/>
            <a:ext cx="4145237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DC910-8A8E-3DF4-0702-B17CA40AC0E4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JACKSONVILLE 2025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E40F190-48E4-2608-F9BD-DDC72B35D0E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87617" y="1217610"/>
            <a:ext cx="4145262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405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Side by S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71;p15">
            <a:extLst>
              <a:ext uri="{FF2B5EF4-FFF2-40B4-BE49-F238E27FC236}">
                <a16:creationId xmlns:a16="http://schemas.microsoft.com/office/drawing/2014/main" id="{50448FC3-06DA-9DDA-EEA6-733E35005F1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CFED6-F3EA-DF2B-2900-0B658152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144685" cy="572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4D00-84DD-B889-5980-C23DD6481E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6E4E2-D7ED-6FC6-89FC-8131D5E5F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1148" y="1217613"/>
            <a:ext cx="4145237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DC910-8A8E-3DF4-0702-B17CA40AC0E4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JACKSONVILLE 2025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E40F190-48E4-2608-F9BD-DDC72B35D0E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87617" y="445026"/>
            <a:ext cx="4145262" cy="4126972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490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Side by S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71;p15">
            <a:extLst>
              <a:ext uri="{FF2B5EF4-FFF2-40B4-BE49-F238E27FC236}">
                <a16:creationId xmlns:a16="http://schemas.microsoft.com/office/drawing/2014/main" id="{50448FC3-06DA-9DDA-EEA6-733E35005F1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8006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4D00-84DD-B889-5980-C23DD6481E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6E4E2-D7ED-6FC6-89FC-8131D5E5F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1148" y="1217613"/>
            <a:ext cx="4145237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DC910-8A8E-3DF4-0702-B17CA40AC0E4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JACKSONVILLE 2025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E40F190-48E4-2608-F9BD-DDC72B35D0E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87617" y="1217610"/>
            <a:ext cx="4145262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4D7C310-AECC-AFA7-4CF0-B547662370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150" y="571500"/>
            <a:ext cx="4144963" cy="528638"/>
          </a:xfrm>
        </p:spPr>
        <p:txBody>
          <a:bodyPr/>
          <a:lstStyle>
            <a:lvl1pPr marL="114300" indent="0">
              <a:buNone/>
              <a:defRPr sz="2800">
                <a:solidFill>
                  <a:schemeClr val="tx1"/>
                </a:solidFill>
              </a:defRPr>
            </a:lvl1pPr>
            <a:lvl2pPr marL="596900" indent="0">
              <a:buNone/>
              <a:defRPr>
                <a:solidFill>
                  <a:schemeClr val="tx1"/>
                </a:solidFill>
              </a:defRPr>
            </a:lvl2pPr>
            <a:lvl3pPr marL="1054100" indent="0">
              <a:buNone/>
              <a:defRPr>
                <a:solidFill>
                  <a:schemeClr val="tx1"/>
                </a:solidFill>
              </a:defRPr>
            </a:lvl3pPr>
            <a:lvl4pPr marL="1511300" indent="0">
              <a:buNone/>
              <a:defRPr>
                <a:solidFill>
                  <a:schemeClr val="tx1"/>
                </a:solidFill>
              </a:defRPr>
            </a:lvl4pPr>
            <a:lvl5pPr marL="19685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577A758-9C35-E4FA-A292-623239DC04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87617" y="574288"/>
            <a:ext cx="4144963" cy="528638"/>
          </a:xfrm>
        </p:spPr>
        <p:txBody>
          <a:bodyPr/>
          <a:lstStyle>
            <a:lvl1pPr marL="114300" indent="0">
              <a:buNone/>
              <a:defRPr sz="2800">
                <a:solidFill>
                  <a:schemeClr val="tx1"/>
                </a:solidFill>
              </a:defRPr>
            </a:lvl1pPr>
            <a:lvl2pPr marL="596900" indent="0">
              <a:buNone/>
              <a:defRPr>
                <a:solidFill>
                  <a:schemeClr val="tx1"/>
                </a:solidFill>
              </a:defRPr>
            </a:lvl2pPr>
            <a:lvl3pPr marL="1054100" indent="0">
              <a:buNone/>
              <a:defRPr>
                <a:solidFill>
                  <a:schemeClr val="tx1"/>
                </a:solidFill>
              </a:defRPr>
            </a:lvl3pPr>
            <a:lvl4pPr marL="1511300" indent="0">
              <a:buNone/>
              <a:defRPr>
                <a:solidFill>
                  <a:schemeClr val="tx1"/>
                </a:solidFill>
              </a:defRPr>
            </a:lvl4pPr>
            <a:lvl5pPr marL="19685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21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71;p15">
            <a:extLst>
              <a:ext uri="{FF2B5EF4-FFF2-40B4-BE49-F238E27FC236}">
                <a16:creationId xmlns:a16="http://schemas.microsoft.com/office/drawing/2014/main" id="{50448FC3-06DA-9DDA-EEA6-733E35005F1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CFED6-F3EA-DF2B-2900-0B658152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4D00-84DD-B889-5980-C23DD6481E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6E4E2-D7ED-6FC6-89FC-8131D5E5F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1148" y="1217613"/>
            <a:ext cx="5316076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DC910-8A8E-3DF4-0702-B17CA40AC0E4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JACKSONVILLE 2025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E40F190-48E4-2608-F9BD-DDC72B35D0E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38345" y="1217610"/>
            <a:ext cx="2894534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23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Lef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71;p15">
            <a:extLst>
              <a:ext uri="{FF2B5EF4-FFF2-40B4-BE49-F238E27FC236}">
                <a16:creationId xmlns:a16="http://schemas.microsoft.com/office/drawing/2014/main" id="{50448FC3-06DA-9DDA-EEA6-733E35005F1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CFED6-F3EA-DF2B-2900-0B658152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4D00-84DD-B889-5980-C23DD6481E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6E4E2-D7ED-6FC6-89FC-8131D5E5F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1148" y="1217613"/>
            <a:ext cx="2894508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DC910-8A8E-3DF4-0702-B17CA40AC0E4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JACKSONVILLE 2025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E40F190-48E4-2608-F9BD-DDC72B35D0E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431628" y="1217610"/>
            <a:ext cx="5401251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8524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1;p15">
            <a:extLst>
              <a:ext uri="{FF2B5EF4-FFF2-40B4-BE49-F238E27FC236}">
                <a16:creationId xmlns:a16="http://schemas.microsoft.com/office/drawing/2014/main" id="{01D6F02A-A39E-3D8A-3AF8-8F25DEC9FAF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CFED6-F3EA-DF2B-2900-0B658152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34D00-84DD-B889-5980-C23DD6481E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DC910-8A8E-3DF4-0702-B17CA40AC0E4}"/>
              </a:ext>
            </a:extLst>
          </p:cNvPr>
          <p:cNvSpPr txBox="1"/>
          <p:nvPr userDrawn="1"/>
        </p:nvSpPr>
        <p:spPr>
          <a:xfrm>
            <a:off x="130500" y="4707709"/>
            <a:ext cx="655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i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IEEE IAS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Century Gothic" charset="0"/>
              </a:rPr>
              <a:t> ELECTRICAL SAFETY WORKSHOP </a:t>
            </a:r>
            <a:r>
              <a:rPr lang="en-US" sz="1400" i="0" baseline="0" dirty="0">
                <a:solidFill>
                  <a:srgbClr val="1C406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| </a:t>
            </a:r>
            <a:r>
              <a:rPr lang="en-US" sz="1400" i="0" baseline="0" dirty="0">
                <a:solidFill>
                  <a:srgbClr val="1C4064"/>
                </a:solidFill>
                <a:latin typeface="Century Gothic" charset="0"/>
                <a:ea typeface="Century Gothic" charset="0"/>
                <a:cs typeface="Arial" panose="020B0604020202020204" pitchFamily="34" charset="0"/>
              </a:rPr>
              <a:t>JACKSONVILLE 2025</a:t>
            </a:r>
            <a:endParaRPr lang="en-US" sz="1400" i="0" dirty="0">
              <a:solidFill>
                <a:srgbClr val="1C4064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FC37A93-88CB-7B73-886E-D96F56613A3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1700" y="1225316"/>
            <a:ext cx="2743200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AF4EFA9-E2D2-ED88-B508-A90869A9074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00400" y="1225316"/>
            <a:ext cx="2743200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0E68E1F-F958-4585-9B6F-CA4875C85CB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89100" y="1222155"/>
            <a:ext cx="2743200" cy="3354387"/>
          </a:xfrm>
        </p:spPr>
        <p:txBody>
          <a:bodyPr/>
          <a:lstStyle>
            <a:lvl1pPr marL="174625" indent="-17145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143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310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9" r:id="rId3"/>
    <p:sldLayoutId id="2147483670" r:id="rId4"/>
    <p:sldLayoutId id="2147483674" r:id="rId5"/>
    <p:sldLayoutId id="2147483675" r:id="rId6"/>
    <p:sldLayoutId id="2147483671" r:id="rId7"/>
    <p:sldLayoutId id="2147483672" r:id="rId8"/>
    <p:sldLayoutId id="2147483673" r:id="rId9"/>
    <p:sldLayoutId id="2147483663" r:id="rId10"/>
    <p:sldLayoutId id="2147483667" r:id="rId11"/>
    <p:sldLayoutId id="214748365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Tx/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487124" y="1502984"/>
            <a:ext cx="592132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</a:rPr>
              <a:t>Insert Presentation Title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87124" y="2338273"/>
            <a:ext cx="5921326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Lead Author, Company</a:t>
            </a:r>
            <a:endParaRPr sz="15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Author 2, Company</a:t>
            </a:r>
            <a:endParaRPr sz="1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F92D-1543-8CF0-4331-A810F9FE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3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217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;p16">
            <a:extLst>
              <a:ext uri="{FF2B5EF4-FFF2-40B4-BE49-F238E27FC236}">
                <a16:creationId xmlns:a16="http://schemas.microsoft.com/office/drawing/2014/main" id="{8B5F636C-68E5-40BA-BE6B-482B325810AC}"/>
              </a:ext>
            </a:extLst>
          </p:cNvPr>
          <p:cNvSpPr/>
          <p:nvPr/>
        </p:nvSpPr>
        <p:spPr>
          <a:xfrm>
            <a:off x="4486501" y="1769425"/>
            <a:ext cx="76125" cy="990050"/>
          </a:xfrm>
          <a:prstGeom prst="flowChartProcess">
            <a:avLst/>
          </a:prstGeom>
          <a:solidFill>
            <a:srgbClr val="83B3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94066"/>
              </a:solidFill>
            </a:endParaRPr>
          </a:p>
        </p:txBody>
      </p:sp>
      <p:sp>
        <p:nvSpPr>
          <p:cNvPr id="3" name="Google Shape;83;p16">
            <a:extLst>
              <a:ext uri="{FF2B5EF4-FFF2-40B4-BE49-F238E27FC236}">
                <a16:creationId xmlns:a16="http://schemas.microsoft.com/office/drawing/2014/main" id="{787B447E-68C6-4C80-B73B-C659F1BF8A44}"/>
              </a:ext>
            </a:extLst>
          </p:cNvPr>
          <p:cNvSpPr txBox="1"/>
          <p:nvPr/>
        </p:nvSpPr>
        <p:spPr>
          <a:xfrm>
            <a:off x="4665875" y="1688739"/>
            <a:ext cx="37125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lt1"/>
                </a:solidFill>
              </a:rPr>
              <a:t>Author 1, Company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lt1"/>
                </a:solidFill>
              </a:rPr>
              <a:t>email address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lt1"/>
                </a:solidFill>
              </a:rPr>
              <a:t>Author 2, Company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lt1"/>
                </a:solidFill>
              </a:rPr>
              <a:t>email address</a:t>
            </a:r>
          </a:p>
        </p:txBody>
      </p:sp>
      <p:sp>
        <p:nvSpPr>
          <p:cNvPr id="4" name="Google Shape;84;p16">
            <a:extLst>
              <a:ext uri="{FF2B5EF4-FFF2-40B4-BE49-F238E27FC236}">
                <a16:creationId xmlns:a16="http://schemas.microsoft.com/office/drawing/2014/main" id="{B8B0BB08-E705-4CEB-99AD-2B713A46E95C}"/>
              </a:ext>
            </a:extLst>
          </p:cNvPr>
          <p:cNvSpPr txBox="1"/>
          <p:nvPr/>
        </p:nvSpPr>
        <p:spPr>
          <a:xfrm>
            <a:off x="1052247" y="2025450"/>
            <a:ext cx="25923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91DACBE3-6840-4701-A6AC-49043EC5F2CD}"/>
              </a:ext>
            </a:extLst>
          </p:cNvPr>
          <p:cNvSpPr txBox="1"/>
          <p:nvPr/>
        </p:nvSpPr>
        <p:spPr>
          <a:xfrm>
            <a:off x="487125" y="2107082"/>
            <a:ext cx="58737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/>
                </a:solidFill>
              </a:rPr>
              <a:t>Section Title Page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3" name="Google Shape;66;p14">
            <a:extLst>
              <a:ext uri="{FF2B5EF4-FFF2-40B4-BE49-F238E27FC236}">
                <a16:creationId xmlns:a16="http://schemas.microsoft.com/office/drawing/2014/main" id="{2FCF0AD9-34E5-4673-96A5-3FD1AE93299B}"/>
              </a:ext>
            </a:extLst>
          </p:cNvPr>
          <p:cNvSpPr/>
          <p:nvPr/>
        </p:nvSpPr>
        <p:spPr>
          <a:xfrm>
            <a:off x="621475" y="2954682"/>
            <a:ext cx="1071225" cy="8175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940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E5ACD-98F5-3C56-A2C7-18D3967E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81D1-495C-3A93-D80A-E1F440B046A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E0CAD7-CAE4-0F81-9A31-AB3E9C8D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C8844-B67E-657B-B01E-EBE413F0AAB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753B14-FC85-2FEA-3B09-E24726BDB01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1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8A8245-309A-EFA6-AE82-43901E67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F2F4F-05B1-2EC8-8FEC-46DDE99F8B0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3A3370-1521-E801-7EB0-CD290F7E8BE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8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3E9CF38C-224D-FB37-7A29-91B87E320E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574A931-A632-C674-2C1C-4E5D2704A53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F685729-A4E1-AE59-533E-6A8B2704F4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A18F9F4-5C69-5A38-2D0E-DA697281EF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8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518F86-DC82-0B16-6B98-461BF3B9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036EC8-F8C1-E5D8-C85E-FE3C36E1128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F5F833-05CC-598B-24B0-75848712210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F935A7-F933-84B6-13B1-E12545E5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ACC25-E1FF-7F26-4302-8C0C8FA64FC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CC2F6F-B7E5-08A3-6EA5-15FEB4CE162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0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4670EF-3238-DBFD-7B7E-E106B456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B52A6-1020-555E-758F-8C826F142C0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1E5B07-3619-B88B-2CF7-92853F0B269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A31C5-CFA2-7E5E-9DA7-62C183531B5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822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aa75a9-2cb1-4af6-bd72-a1b93c23700f">
      <UserInfo>
        <DisplayName/>
        <AccountId xsi:nil="true"/>
        <AccountType/>
      </UserInfo>
    </SharedWithUsers>
    <MediaLengthInSeconds xmlns="8bec5c03-9e76-4601-90d8-23848f122965" xsi:nil="true"/>
    <lcf76f155ced4ddcb4097134ff3c332f xmlns="8bec5c03-9e76-4601-90d8-23848f122965">
      <Terms xmlns="http://schemas.microsoft.com/office/infopath/2007/PartnerControls"/>
    </lcf76f155ced4ddcb4097134ff3c332f>
    <TaxCatchAll xmlns="f1aa75a9-2cb1-4af6-bd72-a1b93c2370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A82CF8181D734D87109CB9526EBC2A" ma:contentTypeVersion="16" ma:contentTypeDescription="Create a new document." ma:contentTypeScope="" ma:versionID="dd90fd3b96f51bd0cef2542040cffcd0">
  <xsd:schema xmlns:xsd="http://www.w3.org/2001/XMLSchema" xmlns:xs="http://www.w3.org/2001/XMLSchema" xmlns:p="http://schemas.microsoft.com/office/2006/metadata/properties" xmlns:ns2="8bec5c03-9e76-4601-90d8-23848f122965" xmlns:ns3="f1aa75a9-2cb1-4af6-bd72-a1b93c23700f" targetNamespace="http://schemas.microsoft.com/office/2006/metadata/properties" ma:root="true" ma:fieldsID="c3a50539a87dc174de078712188ba158" ns2:_="" ns3:_="">
    <xsd:import namespace="8bec5c03-9e76-4601-90d8-23848f122965"/>
    <xsd:import namespace="f1aa75a9-2cb1-4af6-bd72-a1b93c237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c5c03-9e76-4601-90d8-23848f1229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6515e3a-e34c-4ff5-b01e-ffcbaaa3fd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a75a9-2cb1-4af6-bd72-a1b93c23700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dc16713-38f3-4ab2-8803-a918c7777325}" ma:internalName="TaxCatchAll" ma:showField="CatchAllData" ma:web="f1aa75a9-2cb1-4af6-bd72-a1b93c237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825539-891E-4652-84BF-5651A49E1F28}">
  <ds:schemaRefs>
    <ds:schemaRef ds:uri="http://schemas.microsoft.com/office/2006/metadata/properties"/>
    <ds:schemaRef ds:uri="http://schemas.microsoft.com/office/infopath/2007/PartnerControls"/>
    <ds:schemaRef ds:uri="f1aa75a9-2cb1-4af6-bd72-a1b93c23700f"/>
    <ds:schemaRef ds:uri="8bec5c03-9e76-4601-90d8-23848f122965"/>
  </ds:schemaRefs>
</ds:datastoreItem>
</file>

<file path=customXml/itemProps2.xml><?xml version="1.0" encoding="utf-8"?>
<ds:datastoreItem xmlns:ds="http://schemas.openxmlformats.org/officeDocument/2006/customXml" ds:itemID="{36F21823-0919-4339-9F38-87AE69292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44081E-9D77-4075-AC20-B7092F79F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ec5c03-9e76-4601-90d8-23848f122965"/>
    <ds:schemaRef ds:uri="f1aa75a9-2cb1-4af6-bd72-a1b93c2370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6439</TotalTime>
  <Words>28</Words>
  <Application>Microsoft Office PowerPoint</Application>
  <PresentationFormat>On-screen Show (16:9)</PresentationFormat>
  <Paragraphs>10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MKovacic</dc:creator>
  <cp:lastModifiedBy>Hill, Dennis</cp:lastModifiedBy>
  <cp:revision>19</cp:revision>
  <dcterms:modified xsi:type="dcterms:W3CDTF">2024-08-22T11:45:54Z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0x01010024A82CF8181D734D87109CB9526EBC2A</vt:lpwstr>
  </property>
  <property fmtid="{D5CDD505-2E9C-101B-9397-08002B2CF9AE}" pid="3" name="Order">
    <vt:r8>464000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